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media/image9.jpg" ContentType="image/jpg"/>
  <Override PartName="/ppt/media/image12.jpg" ContentType="image/jpg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386" r:id="rId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pos="1620" userDrawn="1">
          <p15:clr>
            <a:srgbClr val="A4A3A4"/>
          </p15:clr>
        </p15:guide>
        <p15:guide id="7" pos="5470">
          <p15:clr>
            <a:srgbClr val="A4A3A4"/>
          </p15:clr>
        </p15:guide>
        <p15:guide id="8" pos="28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1C5"/>
    <a:srgbClr val="F83308"/>
    <a:srgbClr val="FD9208"/>
    <a:srgbClr val="009FDF"/>
    <a:srgbClr val="F3D54E"/>
    <a:srgbClr val="F0CE3E"/>
    <a:srgbClr val="003C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29" autoAdjust="0"/>
    <p:restoredTop sz="96491" autoAdjust="0"/>
  </p:normalViewPr>
  <p:slideViewPr>
    <p:cSldViewPr snapToGrid="0">
      <p:cViewPr varScale="1">
        <p:scale>
          <a:sx n="148" d="100"/>
          <a:sy n="148" d="100"/>
        </p:scale>
        <p:origin x="354" y="120"/>
      </p:cViewPr>
      <p:guideLst>
        <p:guide orient="horz" pos="1620"/>
        <p:guide pos="5470"/>
        <p:guide pos="28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6" d="100"/>
        <a:sy n="86" d="100"/>
      </p:scale>
      <p:origin x="0" y="0"/>
    </p:cViewPr>
  </p:sorterViewPr>
  <p:notesViewPr>
    <p:cSldViewPr snapToGrid="0" showGuides="1">
      <p:cViewPr varScale="1">
        <p:scale>
          <a:sx n="63" d="100"/>
          <a:sy n="63" d="100"/>
        </p:scale>
        <p:origin x="2285" y="53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FD7B2-88A6-E34E-8EF8-CB0C7BA47ADD}" type="datetimeFigureOut">
              <a:rPr lang="en-US" smtClean="0">
                <a:latin typeface="Intel Clear"/>
              </a:rPr>
              <a:pPr/>
              <a:t>6/8/2017</a:t>
            </a:fld>
            <a:endParaRPr lang="en-US" dirty="0">
              <a:latin typeface="Intel Clear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Intel Clear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6CFA4E-18EB-6D49-8DE2-7A74038C2C1C}" type="slidenum">
              <a:rPr lang="en-US" smtClean="0">
                <a:latin typeface="Intel Clear"/>
              </a:rPr>
              <a:pPr/>
              <a:t>‹#›</a:t>
            </a:fld>
            <a:endParaRPr lang="en-US" dirty="0">
              <a:latin typeface="Intel Clear"/>
            </a:endParaRPr>
          </a:p>
        </p:txBody>
      </p:sp>
    </p:spTree>
    <p:extLst>
      <p:ext uri="{BB962C8B-B14F-4D97-AF65-F5344CB8AC3E}">
        <p14:creationId xmlns:p14="http://schemas.microsoft.com/office/powerpoint/2010/main" val="9129941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g>
</file>

<file path=ppt/media/image2.png>
</file>

<file path=ppt/media/image3.png>
</file>

<file path=ppt/media/image4.tiff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Intel Clear"/>
              </a:defRPr>
            </a:lvl1pPr>
          </a:lstStyle>
          <a:p>
            <a:fld id="{ED7FC5FE-6F0D-D34A-8EE6-C95B4F5F4DC8}" type="datetimeFigureOut">
              <a:rPr lang="en-US" smtClean="0"/>
              <a:pPr/>
              <a:t>6/8/2017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Intel Clear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Intel Clear"/>
              </a:defRPr>
            </a:lvl1pPr>
          </a:lstStyle>
          <a:p>
            <a:fld id="{D61C8689-8455-3546-ADF9-3B7273760F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4292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Intel Clear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1C8689-8455-3546-ADF9-3B7273760F66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699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2_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1933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Bottom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2574131"/>
            <a:ext cx="9144000" cy="219471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8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5"/>
            <a:ext cx="4006851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5" hasCustomPrompt="1"/>
          </p:nvPr>
        </p:nvSpPr>
        <p:spPr>
          <a:xfrm>
            <a:off x="4678363" y="1203325"/>
            <a:ext cx="4005264" cy="1309290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09487" y="4975795"/>
            <a:ext cx="18466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000" dirty="0">
              <a:solidFill>
                <a:schemeClr val="tx2"/>
              </a:solidFill>
              <a:cs typeface="Intel Clear"/>
            </a:endParaRPr>
          </a:p>
        </p:txBody>
      </p:sp>
      <p:sp>
        <p:nvSpPr>
          <p:cNvPr id="10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239268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4678363" y="1"/>
            <a:ext cx="4465637" cy="4768849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4006850" cy="868680"/>
          </a:xfrm>
        </p:spPr>
        <p:txBody>
          <a:bodyPr>
            <a:noAutofit/>
          </a:bodyPr>
          <a:lstStyle>
            <a:lvl1pPr>
              <a:defRPr sz="2800"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4" y="1325244"/>
            <a:ext cx="4006850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2900421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tx2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white section break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2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7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Break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 hasCustomPrompt="1"/>
          </p:nvPr>
        </p:nvSpPr>
        <p:spPr>
          <a:xfrm>
            <a:off x="455613" y="2108062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</a:t>
            </a:r>
            <a:br>
              <a:rPr lang="en-US" dirty="0"/>
            </a:br>
            <a:r>
              <a:rPr lang="en-US" dirty="0"/>
              <a:t>blue section break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 hasCustomPrompt="1"/>
          </p:nvPr>
        </p:nvSpPr>
        <p:spPr>
          <a:xfrm>
            <a:off x="455613" y="3241150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i="0" baseline="0">
                <a:solidFill>
                  <a:srgbClr val="F3D54E"/>
                </a:solidFill>
                <a:latin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</p:spTree>
    <p:extLst>
      <p:ext uri="{BB962C8B-B14F-4D97-AF65-F5344CB8AC3E}">
        <p14:creationId xmlns:p14="http://schemas.microsoft.com/office/powerpoint/2010/main" val="111011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ro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2234882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4000" b="0" baseline="0">
                <a:solidFill>
                  <a:schemeClr val="accent2"/>
                </a:solidFill>
                <a:latin typeface="Intel Clear"/>
                <a:ea typeface="Intel Clear"/>
                <a:cs typeface="Intel Clear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40pt Intel Clear Light Body.</a:t>
            </a:r>
            <a:br>
              <a:rPr lang="en-US" dirty="0"/>
            </a:br>
            <a:r>
              <a:rPr lang="en-US" dirty="0"/>
              <a:t>For content that is not a section, but has a big idea in text only.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1101794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4000" b="0" cap="none" spc="0" baseline="0">
                <a:solidFill>
                  <a:schemeClr val="tx2"/>
                </a:solidFill>
                <a:latin typeface="Intel Clear" panose="020B0604020203020204" pitchFamily="34" charset="0"/>
                <a:ea typeface="Intel Clear" panose="020B0604020203020204" pitchFamily="34" charset="0"/>
                <a:cs typeface="Intel Clear" panose="020B0604020203020204" pitchFamily="34" charset="0"/>
              </a:defRPr>
            </a:lvl1pPr>
          </a:lstStyle>
          <a:p>
            <a:r>
              <a:rPr lang="en-US" dirty="0"/>
              <a:t>40pt Intel Clear Heading</a:t>
            </a:r>
          </a:p>
        </p:txBody>
      </p:sp>
    </p:spTree>
    <p:extLst>
      <p:ext uri="{BB962C8B-B14F-4D97-AF65-F5344CB8AC3E}">
        <p14:creationId xmlns:p14="http://schemas.microsoft.com/office/powerpoint/2010/main" val="40012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Section Break Image">
    <p:bg>
      <p:bgPr>
        <a:gradFill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5613" y="2260088"/>
            <a:ext cx="7772400" cy="1021556"/>
          </a:xfrm>
        </p:spPr>
        <p:txBody>
          <a:bodyPr anchor="b" anchorCtr="0">
            <a:noAutofit/>
          </a:bodyPr>
          <a:lstStyle>
            <a:lvl1pPr algn="l">
              <a:lnSpc>
                <a:spcPct val="80000"/>
              </a:lnSpc>
              <a:defRPr sz="5400" b="0" cap="none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54pt Intel Clear Pro blue section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55613" y="3348787"/>
            <a:ext cx="7772400" cy="1125140"/>
          </a:xfrm>
        </p:spPr>
        <p:txBody>
          <a:bodyPr anchor="t" anchorCtr="0">
            <a:noAutofit/>
          </a:bodyPr>
          <a:lstStyle>
            <a:lvl1pPr marL="0" indent="0">
              <a:buNone/>
              <a:defRPr sz="1600" b="0" baseline="0">
                <a:solidFill>
                  <a:schemeClr val="accent3"/>
                </a:solidFill>
                <a:latin typeface="+mn-lt"/>
                <a:cs typeface="Intel Clear" panose="020B0604020203020204" pitchFamily="34" charset="0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1"/>
            <a:ext cx="9144000" cy="2574131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baseline="0">
                <a:solidFill>
                  <a:srgbClr val="0071C5"/>
                </a:solidFill>
              </a:defRPr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</p:spTree>
    <p:extLst>
      <p:ext uri="{BB962C8B-B14F-4D97-AF65-F5344CB8AC3E}">
        <p14:creationId xmlns:p14="http://schemas.microsoft.com/office/powerpoint/2010/main" val="384376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13716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961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\\.psf\Home\Desktop\Intel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7432" y="1875130"/>
            <a:ext cx="2108795" cy="1389888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700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Back Cover Radial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t_experience_hrz_wht_rgb_3000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779" y="1874822"/>
            <a:ext cx="3646443" cy="151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831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Linear Gradient">
    <p:bg>
      <p:bgPr>
        <a:gradFill flip="none" rotWithShape="1">
          <a:gsLst>
            <a:gs pos="32000">
              <a:schemeClr val="tx2"/>
            </a:gs>
            <a:gs pos="95000">
              <a:srgbClr val="009FDF"/>
            </a:gs>
            <a:gs pos="78000">
              <a:srgbClr val="0071C5"/>
            </a:gs>
          </a:gsLst>
          <a:lin ang="1986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Linear gradient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  <p:pic>
        <p:nvPicPr>
          <p:cNvPr id="5" name="Picture 4" descr="int_experience_hrz_wht_rgb_1500.png"/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693" y="389228"/>
            <a:ext cx="2121766" cy="887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006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2_Back Cover Radial Gradi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t_experience_wht_rgb_3000.png"/>
          <p:cNvPicPr>
            <a:picLocks noChangeAspect="1"/>
          </p:cNvPicPr>
          <p:nvPr userDrawn="1"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0232" y="1693326"/>
            <a:ext cx="2085380" cy="2113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824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Image">
    <p:bg>
      <p:bgPr>
        <a:gradFill>
          <a:gsLst>
            <a:gs pos="30000">
              <a:schemeClr val="tx2"/>
            </a:gs>
            <a:gs pos="100000">
              <a:srgbClr val="009FDF"/>
            </a:gs>
            <a:gs pos="65000">
              <a:srgbClr val="0071C5"/>
            </a:gs>
          </a:gsLst>
          <a:lin ang="1986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pic>
        <p:nvPicPr>
          <p:cNvPr id="9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1797" y="383169"/>
            <a:ext cx="1248049" cy="82985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itle 1"/>
          <p:cNvSpPr>
            <a:spLocks noGrp="1"/>
          </p:cNvSpPr>
          <p:nvPr>
            <p:ph type="ctrTitle" hasCustomPrompt="1"/>
          </p:nvPr>
        </p:nvSpPr>
        <p:spPr>
          <a:xfrm>
            <a:off x="444687" y="2479422"/>
            <a:ext cx="8212886" cy="1102519"/>
          </a:xfrm>
        </p:spPr>
        <p:txBody>
          <a:bodyPr lIns="0" rIns="0" anchor="b" anchorCtr="0">
            <a:noAutofit/>
          </a:bodyPr>
          <a:lstStyle>
            <a:lvl1pPr>
              <a:lnSpc>
                <a:spcPct val="80000"/>
              </a:lnSpc>
              <a:defRPr sz="6500" b="0" spc="0" baseline="0">
                <a:solidFill>
                  <a:schemeClr val="bg1">
                    <a:alpha val="90000"/>
                  </a:schemeClr>
                </a:solidFill>
                <a:latin typeface="Intel Clear Pro" panose="020B0804020202060201" pitchFamily="34" charset="0"/>
                <a:cs typeface="Intel Clear Pro" panose="020B0804020202060201" pitchFamily="34" charset="0"/>
              </a:defRPr>
            </a:lvl1pPr>
          </a:lstStyle>
          <a:p>
            <a:r>
              <a:rPr lang="en-US" dirty="0"/>
              <a:t>65pt Intel Clear pro Title</a:t>
            </a:r>
            <a:br>
              <a:rPr lang="en-US" dirty="0"/>
            </a:br>
            <a:r>
              <a:rPr lang="en-US" dirty="0"/>
              <a:t>with image</a:t>
            </a:r>
          </a:p>
        </p:txBody>
      </p:sp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5613" y="3493008"/>
            <a:ext cx="6330212" cy="925360"/>
          </a:xfrm>
        </p:spPr>
        <p:txBody>
          <a:bodyPr lIns="0" rIns="0">
            <a:noAutofit/>
          </a:bodyPr>
          <a:lstStyle>
            <a:lvl1pPr marL="0" indent="0" algn="l">
              <a:buNone/>
              <a:defRPr sz="1600" b="0" i="0" baseline="0">
                <a:solidFill>
                  <a:schemeClr val="accent3"/>
                </a:solidFill>
                <a:latin typeface="Intel Clear"/>
                <a:cs typeface="Intel Clear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16pt Intel Clear Subhead, Date, Etc.</a:t>
            </a:r>
          </a:p>
        </p:txBody>
      </p:sp>
    </p:spTree>
    <p:extLst>
      <p:ext uri="{BB962C8B-B14F-4D97-AF65-F5344CB8AC3E}">
        <p14:creationId xmlns:p14="http://schemas.microsoft.com/office/powerpoint/2010/main" val="180832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rgbClr val="0071C5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800">
                <a:solidFill>
                  <a:schemeClr val="tx2"/>
                </a:solidFill>
              </a:defRPr>
            </a:lvl3pPr>
            <a:lvl4pPr>
              <a:defRPr sz="1600"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1358511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4761116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bg1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 hasCustomPrompt="1"/>
          </p:nvPr>
        </p:nvSpPr>
        <p:spPr>
          <a:xfrm>
            <a:off x="455613" y="1203325"/>
            <a:ext cx="8228012" cy="34258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18pt Intel Clear bullet one</a:t>
            </a:r>
          </a:p>
          <a:p>
            <a:pPr lvl="2"/>
            <a:r>
              <a:rPr lang="en-US" dirty="0"/>
              <a:t>18pt Intel Clear sub-bullet</a:t>
            </a:r>
          </a:p>
          <a:p>
            <a:pPr lvl="3"/>
            <a:r>
              <a:rPr lang="en-US" dirty="0"/>
              <a:t>16pt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</p:spTree>
    <p:extLst>
      <p:ext uri="{BB962C8B-B14F-4D97-AF65-F5344CB8AC3E}">
        <p14:creationId xmlns:p14="http://schemas.microsoft.com/office/powerpoint/2010/main" val="3101177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4830763" y="943430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4"/>
          </p:nvPr>
        </p:nvSpPr>
        <p:spPr>
          <a:xfrm>
            <a:off x="4830763" y="2843897"/>
            <a:ext cx="3181123" cy="16709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>
              <a:defRPr sz="1800">
                <a:latin typeface="Intel Clear"/>
              </a:defRPr>
            </a:lvl1pPr>
          </a:lstStyle>
          <a:p>
            <a:endParaRPr lang="en-US" sz="1100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98914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5613" y="1203324"/>
            <a:ext cx="4006851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sz="half" idx="13" hasCustomPrompt="1"/>
          </p:nvPr>
        </p:nvSpPr>
        <p:spPr>
          <a:xfrm>
            <a:off x="4678363" y="1203324"/>
            <a:ext cx="4005264" cy="3425825"/>
          </a:xfr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>
                <a:solidFill>
                  <a:schemeClr val="tx2"/>
                </a:solidFill>
              </a:defRPr>
            </a:lvl2pPr>
            <a:lvl3pPr>
              <a:defRPr lang="en-US" sz="1400" dirty="0" smtClean="0">
                <a:solidFill>
                  <a:schemeClr val="tx2"/>
                </a:solidFill>
              </a:defRPr>
            </a:lvl3pPr>
            <a:lvl4pPr>
              <a:defRPr lang="en-US" sz="1200" dirty="0" smtClean="0">
                <a:solidFill>
                  <a:schemeClr val="tx2"/>
                </a:solidFill>
              </a:defRPr>
            </a:lvl4pPr>
            <a:lvl5pPr>
              <a:defRPr lang="en-US" sz="1200" dirty="0">
                <a:solidFill>
                  <a:schemeClr val="tx2"/>
                </a:solidFill>
              </a:defRPr>
            </a:lvl5pPr>
          </a:lstStyle>
          <a:p>
            <a:pPr marR="0" lvl="0" fontAlgn="auto">
              <a:lnSpc>
                <a:spcPct val="100000"/>
              </a:lnSpc>
              <a:buClrTx/>
              <a:buSzTx/>
              <a:tabLst/>
            </a:pPr>
            <a:r>
              <a:rPr lang="en-US" dirty="0"/>
              <a:t>18pt Intel Clear body text</a:t>
            </a:r>
          </a:p>
          <a:p>
            <a:pPr marR="0" lvl="1" fontAlgn="auto">
              <a:lnSpc>
                <a:spcPct val="100000"/>
              </a:lnSpc>
              <a:spcAft>
                <a:spcPts val="0"/>
              </a:spcAft>
              <a:buClrTx/>
              <a:buSzTx/>
              <a:tabLst/>
            </a:pPr>
            <a:r>
              <a:rPr lang="en-US" dirty="0"/>
              <a:t>16pt Intel Clear bullet one</a:t>
            </a:r>
          </a:p>
          <a:p>
            <a:pPr lvl="2"/>
            <a:r>
              <a:rPr lang="en-US" dirty="0" err="1"/>
              <a:t>14pt</a:t>
            </a:r>
            <a:r>
              <a:rPr lang="en-US" dirty="0"/>
              <a:t> Intel Clear third level</a:t>
            </a:r>
          </a:p>
          <a:p>
            <a:pPr lvl="3"/>
            <a:r>
              <a:rPr lang="en-US" dirty="0" err="1"/>
              <a:t>12pt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12pt</a:t>
            </a:r>
            <a:r>
              <a:rPr lang="en-US" dirty="0"/>
              <a:t> Intel Clear fifth level</a:t>
            </a:r>
          </a:p>
        </p:txBody>
      </p:sp>
      <p:sp>
        <p:nvSpPr>
          <p:cNvPr id="8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4062063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with Attribu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5613" y="1203325"/>
            <a:ext cx="8228013" cy="3425825"/>
          </a:xfrm>
        </p:spPr>
        <p:txBody>
          <a:bodyPr anchor="ctr" anchorCtr="0"/>
          <a:lstStyle>
            <a:lvl1pPr marL="190500" indent="-190500">
              <a:defRPr sz="3600" b="1" baseline="0">
                <a:solidFill>
                  <a:schemeClr val="accent1"/>
                </a:solidFill>
                <a:latin typeface="+mn-lt"/>
                <a:cs typeface="Intel Clear"/>
              </a:defRPr>
            </a:lvl1pPr>
            <a:lvl2pPr marL="417513" indent="-225425">
              <a:buFont typeface="Intel Clear" pitchFamily="34" charset="0"/>
              <a:buChar char="–"/>
              <a:defRPr sz="1200" baseline="0">
                <a:latin typeface="+mn-lt"/>
                <a:cs typeface="Intel Clear" panose="020B0604020203020204" pitchFamily="34" charset="0"/>
              </a:defRPr>
            </a:lvl2pPr>
            <a:lvl3pPr marL="685800" indent="-228600">
              <a:buFont typeface="Intel Clear" pitchFamily="34" charset="0"/>
              <a:buChar char="–"/>
              <a:defRPr sz="1200">
                <a:latin typeface="+mn-lt"/>
              </a:defRPr>
            </a:lvl3pPr>
            <a:lvl4pPr>
              <a:buFont typeface="Intel Clear" pitchFamily="34" charset="0"/>
              <a:buChar char="–"/>
              <a:defRPr sz="1100">
                <a:latin typeface="+mn-lt"/>
              </a:defRPr>
            </a:lvl4pPr>
            <a:lvl5pPr>
              <a:buFont typeface="Intel Clear" pitchFamily="34" charset="0"/>
              <a:buChar char="–"/>
              <a:defRPr sz="1050">
                <a:latin typeface="+mn-lt"/>
              </a:defRPr>
            </a:lvl5pPr>
          </a:lstStyle>
          <a:p>
            <a:pPr lvl="0"/>
            <a:r>
              <a:rPr lang="en-US" dirty="0"/>
              <a:t>“36pt Intel Clear Bold Text”</a:t>
            </a:r>
          </a:p>
          <a:p>
            <a:pPr lvl="1"/>
            <a:r>
              <a:rPr lang="en-US" dirty="0" err="1"/>
              <a:t>12pt</a:t>
            </a:r>
            <a:r>
              <a:rPr lang="en-US" dirty="0"/>
              <a:t> Attribution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1192946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Blee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4000" cy="4768850"/>
          </a:xfrm>
          <a:solidFill>
            <a:schemeClr val="bg2">
              <a:lumMod val="60000"/>
              <a:lumOff val="40000"/>
            </a:schemeClr>
          </a:solidFill>
        </p:spPr>
        <p:txBody>
          <a:bodyPr/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 baseline="0"/>
            </a:lvl1pPr>
          </a:lstStyle>
          <a:p>
            <a:r>
              <a:rPr lang="en-US" dirty="0"/>
              <a:t>Insert photo here. Drag picture to placeholder or click icon to add.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2352" y="4824387"/>
            <a:ext cx="2133600" cy="273844"/>
          </a:xfrm>
        </p:spPr>
        <p:txBody>
          <a:bodyPr/>
          <a:lstStyle/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55613" y="308848"/>
            <a:ext cx="8229600" cy="868680"/>
          </a:xfrm>
        </p:spPr>
        <p:txBody>
          <a:bodyPr/>
          <a:lstStyle>
            <a:lvl1pPr>
              <a:defRPr b="0" i="0" baseline="0">
                <a:solidFill>
                  <a:schemeClr val="tx2"/>
                </a:solidFill>
                <a:latin typeface="Intel Clear"/>
                <a:cs typeface="Intel Clear"/>
              </a:defRPr>
            </a:lvl1pPr>
          </a:lstStyle>
          <a:p>
            <a:r>
              <a:rPr lang="en-US" dirty="0"/>
              <a:t>28pt Intel Clear Headline</a:t>
            </a:r>
          </a:p>
        </p:txBody>
      </p:sp>
    </p:spTree>
    <p:extLst>
      <p:ext uri="{BB962C8B-B14F-4D97-AF65-F5344CB8AC3E}">
        <p14:creationId xmlns:p14="http://schemas.microsoft.com/office/powerpoint/2010/main" val="363820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-1587" y="4759452"/>
            <a:ext cx="9144000" cy="384048"/>
          </a:xfrm>
          <a:prstGeom prst="rect">
            <a:avLst/>
          </a:prstGeom>
          <a:gradFill flip="none" rotWithShape="1">
            <a:gsLst>
              <a:gs pos="32000">
                <a:schemeClr val="tx2"/>
              </a:gs>
              <a:gs pos="95000">
                <a:srgbClr val="009FDF"/>
              </a:gs>
              <a:gs pos="78000">
                <a:srgbClr val="0071C5"/>
              </a:gs>
            </a:gsLst>
            <a:lin ang="19860000" scaled="0"/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2" descr="\\.psf\Home\Desktop\Intel.png"/>
          <p:cNvPicPr>
            <a:picLocks noChangeAspect="1" noChangeArrowheads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15" y="4830589"/>
            <a:ext cx="364336" cy="24013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8718551" y="4824510"/>
            <a:ext cx="2381" cy="237744"/>
          </a:xfrm>
          <a:prstGeom prst="line">
            <a:avLst/>
          </a:prstGeom>
          <a:ln w="9525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5613" y="310130"/>
            <a:ext cx="8229600" cy="86868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28pt Intel Clear Headline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613" y="1203325"/>
            <a:ext cx="8228012" cy="342582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18pt Intel Clear body text</a:t>
            </a:r>
          </a:p>
          <a:p>
            <a:pPr lvl="1"/>
            <a:r>
              <a:rPr lang="en-US" dirty="0"/>
              <a:t>16pt Intel Clear bullet one</a:t>
            </a:r>
          </a:p>
          <a:p>
            <a:pPr lvl="2"/>
            <a:r>
              <a:rPr lang="en-US" dirty="0"/>
              <a:t>16pt Intel Clear sub-bullet</a:t>
            </a:r>
          </a:p>
          <a:p>
            <a:pPr lvl="3"/>
            <a:r>
              <a:rPr lang="en-US" dirty="0" err="1"/>
              <a:t>14pt</a:t>
            </a:r>
            <a:r>
              <a:rPr lang="en-US" dirty="0"/>
              <a:t> Intel Clear fourth level</a:t>
            </a:r>
          </a:p>
          <a:p>
            <a:pPr lvl="4"/>
            <a:r>
              <a:rPr lang="en-US" dirty="0" err="1"/>
              <a:t>14pt</a:t>
            </a:r>
            <a:r>
              <a:rPr lang="en-US" dirty="0"/>
              <a:t> Intel Clear 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2352" y="4824387"/>
            <a:ext cx="2133600" cy="27384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bg1"/>
                </a:solidFill>
                <a:latin typeface="+mn-lt"/>
                <a:cs typeface="Intel Clear"/>
              </a:defRPr>
            </a:lvl1pPr>
          </a:lstStyle>
          <a:p>
            <a:fld id="{EE2556C5-CE8C-6547-B838-EA80C61A4A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22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74" r:id="rId3"/>
    <p:sldLayoutId id="2147483650" r:id="rId4"/>
    <p:sldLayoutId id="2147483690" r:id="rId5"/>
    <p:sldLayoutId id="2147483684" r:id="rId6"/>
    <p:sldLayoutId id="2147483652" r:id="rId7"/>
    <p:sldLayoutId id="2147483660" r:id="rId8"/>
    <p:sldLayoutId id="2147483668" r:id="rId9"/>
    <p:sldLayoutId id="2147483669" r:id="rId10"/>
    <p:sldLayoutId id="2147483670" r:id="rId11"/>
    <p:sldLayoutId id="2147483672" r:id="rId12"/>
    <p:sldLayoutId id="2147483651" r:id="rId13"/>
    <p:sldLayoutId id="2147483677" r:id="rId14"/>
    <p:sldLayoutId id="2147483665" r:id="rId15"/>
    <p:sldLayoutId id="2147483654" r:id="rId16"/>
    <p:sldLayoutId id="2147483655" r:id="rId17"/>
    <p:sldLayoutId id="2147483676" r:id="rId18"/>
    <p:sldLayoutId id="2147483681" r:id="rId19"/>
    <p:sldLayoutId id="2147483687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i="0" kern="1200" spc="0" baseline="0">
          <a:solidFill>
            <a:schemeClr val="tx2"/>
          </a:solidFill>
          <a:latin typeface="Intel Clear"/>
          <a:ea typeface="Intel Clear"/>
          <a:cs typeface="Intel Clear"/>
        </a:defRPr>
      </a:lvl1pPr>
    </p:titleStyle>
    <p:bodyStyle>
      <a:lvl1pPr marL="0" indent="0" algn="l" defTabSz="457200" rtl="0" eaLnBrk="1" latinLnBrk="0" hangingPunct="1">
        <a:spcBef>
          <a:spcPts val="1200"/>
        </a:spcBef>
        <a:spcAft>
          <a:spcPts val="0"/>
        </a:spcAft>
        <a:buFont typeface="Wingdings" panose="05000000000000000000" pitchFamily="2" charset="2"/>
        <a:buNone/>
        <a:defRPr sz="1800" b="0" kern="1200">
          <a:solidFill>
            <a:srgbClr val="0071C5"/>
          </a:solidFill>
          <a:latin typeface="+mn-lt"/>
          <a:ea typeface="+mn-ea"/>
          <a:cs typeface="Intel Clear" panose="020B0604020203020204" pitchFamily="34" charset="0"/>
        </a:defRPr>
      </a:lvl1pPr>
      <a:lvl2pPr marL="225425" indent="-225425" algn="l" defTabSz="457200" rtl="0" eaLnBrk="1" latinLnBrk="0" hangingPunct="1">
        <a:spcBef>
          <a:spcPts val="1200"/>
        </a:spcBef>
        <a:buFont typeface="Wingdings" charset="2"/>
        <a:buChar char="§"/>
        <a:defRPr sz="1600" kern="1200" baseline="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2pPr>
      <a:lvl3pPr marL="571500" indent="-228600" algn="l" defTabSz="457200" rtl="0" eaLnBrk="1" latinLnBrk="0" hangingPunct="1">
        <a:spcBef>
          <a:spcPts val="800"/>
        </a:spcBef>
        <a:buFont typeface="Intel Clear" panose="020B0604020203020204" pitchFamily="34" charset="0"/>
        <a:buChar char="–"/>
        <a:defRPr sz="16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3pPr>
      <a:lvl4pPr marL="969963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4pPr>
      <a:lvl5pPr marL="1319213" indent="-228600" algn="l" defTabSz="457200" rtl="0" eaLnBrk="1" latinLnBrk="0" hangingPunct="1">
        <a:spcBef>
          <a:spcPct val="20000"/>
        </a:spcBef>
        <a:buFont typeface="Intel Clear" panose="020B0604020203020204" pitchFamily="34" charset="0"/>
        <a:buChar char="–"/>
        <a:defRPr sz="1400" kern="1200">
          <a:solidFill>
            <a:schemeClr val="tx2"/>
          </a:solidFill>
          <a:latin typeface="+mn-lt"/>
          <a:ea typeface="+mn-ea"/>
          <a:cs typeface="Intel Clear" panose="020B0604020203020204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2556C5-CE8C-6547-B838-EA80C61A4AF7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10" name="object 14"/>
          <p:cNvSpPr>
            <a:spLocks noChangeAspect="1"/>
          </p:cNvSpPr>
          <p:nvPr/>
        </p:nvSpPr>
        <p:spPr>
          <a:xfrm>
            <a:off x="180146" y="1050609"/>
            <a:ext cx="531888" cy="109728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0782" y="1074974"/>
            <a:ext cx="1463040" cy="10972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06860" y="1570967"/>
            <a:ext cx="778213" cy="73152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6622573" y="2458823"/>
            <a:ext cx="1828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700" b="1" u="sng" cap="small" dirty="0">
                <a:cs typeface="Segoe UI" panose="020B0502040204020203" pitchFamily="34" charset="0"/>
              </a:rPr>
              <a:t>Sensors: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Button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Sound Sensor v1.2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Touch Sensor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Light Sensor v1.2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Temperature Sensor v1.1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Rotary Angle Sensor(p)</a:t>
            </a:r>
          </a:p>
          <a:p>
            <a:pPr marL="114300" indent="-1143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Piezo Vibration Sensor</a:t>
            </a:r>
          </a:p>
        </p:txBody>
      </p:sp>
      <p:sp>
        <p:nvSpPr>
          <p:cNvPr id="19" name="Rectangle 18"/>
          <p:cNvSpPr/>
          <p:nvPr/>
        </p:nvSpPr>
        <p:spPr>
          <a:xfrm>
            <a:off x="6624046" y="3412930"/>
            <a:ext cx="2052205" cy="12772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700" b="1" u="sng" cap="small" dirty="0">
                <a:cs typeface="Segoe UI" panose="020B0502040204020203" pitchFamily="34" charset="0"/>
              </a:rPr>
              <a:t>Actuators: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LCD RGB Backlight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Buzzer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Red LED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Green LED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– Blue LED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Gear Stepper Motor with Driver</a:t>
            </a:r>
          </a:p>
          <a:p>
            <a:pPr lvl="0"/>
            <a:r>
              <a:rPr lang="en-US" sz="700" b="1" u="sng" cap="small" dirty="0">
                <a:cs typeface="Segoe UI" panose="020B0502040204020203" pitchFamily="34" charset="0"/>
              </a:rPr>
              <a:t>Others: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Grove Base Shield v2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(14) 26AWG Grove Cables</a:t>
            </a:r>
          </a:p>
          <a:p>
            <a:pPr marL="114300" lvl="0" indent="-114300">
              <a:buFont typeface="Arial" panose="020B0604020202020204" pitchFamily="34" charset="0"/>
              <a:buChar char="•"/>
            </a:pPr>
            <a:r>
              <a:rPr lang="en-US" sz="700" cap="small" dirty="0">
                <a:cs typeface="Segoe UI" panose="020B0502040204020203" pitchFamily="34" charset="0"/>
              </a:rPr>
              <a:t>B to A Type USB Cable – 0.5m</a:t>
            </a:r>
            <a:endParaRPr lang="en-US" dirty="0">
              <a:cs typeface="Segoe UI" panose="020B0502040204020203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4375102" y="829316"/>
            <a:ext cx="2282843" cy="6309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700" dirty="0"/>
              <a:t>		</a:t>
            </a:r>
          </a:p>
          <a:p>
            <a:r>
              <a:rPr lang="fr-FR" sz="700" dirty="0"/>
              <a:t>	</a:t>
            </a:r>
            <a:r>
              <a:rPr lang="en-US" sz="700" dirty="0"/>
              <a:t>		</a:t>
            </a:r>
          </a:p>
          <a:p>
            <a:r>
              <a:rPr lang="en-US" sz="700" dirty="0"/>
              <a:t>		</a:t>
            </a:r>
          </a:p>
          <a:p>
            <a:r>
              <a:rPr lang="en-US" sz="700" dirty="0"/>
              <a:t>		</a:t>
            </a:r>
          </a:p>
          <a:p>
            <a:r>
              <a:rPr lang="en-US" sz="700" dirty="0"/>
              <a:t>		</a:t>
            </a:r>
          </a:p>
        </p:txBody>
      </p:sp>
      <p:graphicFrame>
        <p:nvGraphicFramePr>
          <p:cNvPr id="23" name="Table 22"/>
          <p:cNvGraphicFramePr>
            <a:graphicFrameLocks noGrp="1"/>
          </p:cNvGraphicFramePr>
          <p:nvPr>
            <p:extLst/>
          </p:nvPr>
        </p:nvGraphicFramePr>
        <p:xfrm>
          <a:off x="6657945" y="215069"/>
          <a:ext cx="2197255" cy="201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9684">
                  <a:extLst>
                    <a:ext uri="{9D8B030D-6E8A-4147-A177-3AD203B41FA5}">
                      <a16:colId xmlns="" xmlns:a16="http://schemas.microsoft.com/office/drawing/2014/main" val="1689468491"/>
                    </a:ext>
                  </a:extLst>
                </a:gridCol>
                <a:gridCol w="1527571">
                  <a:extLst>
                    <a:ext uri="{9D8B030D-6E8A-4147-A177-3AD203B41FA5}">
                      <a16:colId xmlns="" xmlns:a16="http://schemas.microsoft.com/office/drawing/2014/main" val="331605733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600" b="0" i="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1" i="0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Intel® NUC Kit DE3815TYKE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31445541"/>
                  </a:ext>
                </a:extLst>
              </a:tr>
              <a:tr h="158293">
                <a:tc>
                  <a:txBody>
                    <a:bodyPr/>
                    <a:lstStyle/>
                    <a:p>
                      <a:r>
                        <a:rPr lang="fr-FR" sz="600" b="0" i="0" dirty="0">
                          <a:latin typeface="+mj-lt"/>
                        </a:rPr>
                        <a:t>Dimensions</a:t>
                      </a:r>
                      <a:endParaRPr lang="en-US" sz="600" b="0" i="0" dirty="0">
                        <a:latin typeface="+mj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600" b="0" i="0" dirty="0">
                          <a:latin typeface="+mj-lt"/>
                        </a:rPr>
                        <a:t>7.48" x 4.56" x 1.57"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090597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Processor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Intel® Atom™ processor E3815 (512KB Cache, 1.46 GHz)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1547070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Graphics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Intel® HD Graphics (up to 400 MHz)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02372562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Storage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Internal support for   2.5-inch HDD or SSD · Built-in   4 GB </a:t>
                      </a:r>
                      <a:r>
                        <a:rPr lang="en-US" sz="600" b="0" i="0" dirty="0" err="1">
                          <a:latin typeface="+mj-lt"/>
                        </a:rPr>
                        <a:t>eMMC</a:t>
                      </a:r>
                      <a:r>
                        <a:rPr lang="en-US" sz="600" b="0" i="0" dirty="0">
                          <a:latin typeface="+mj-lt"/>
                        </a:rPr>
                        <a:t> device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6489768"/>
                  </a:ext>
                </a:extLst>
              </a:tr>
              <a:tr h="211057"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Expansion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600" b="0" i="0" dirty="0">
                          <a:latin typeface="+mj-lt"/>
                        </a:rPr>
                        <a:t>Up to 8 GB of   1333/1600 MHz DDR3L memory via SO-DIMM slot · Half-length mini </a:t>
                      </a:r>
                      <a:r>
                        <a:rPr lang="en-US" sz="600" b="0" i="0" dirty="0" err="1">
                          <a:latin typeface="+mj-lt"/>
                        </a:rPr>
                        <a:t>PCIe</a:t>
                      </a:r>
                      <a:r>
                        <a:rPr lang="en-US" sz="600" b="0" i="0" dirty="0">
                          <a:latin typeface="+mj-lt"/>
                        </a:rPr>
                        <a:t>* slot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561276086"/>
                  </a:ext>
                </a:extLst>
              </a:tr>
              <a:tr h="158293"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I/O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600" b="0" i="0" dirty="0">
                          <a:latin typeface="+mj-lt"/>
                        </a:rPr>
                        <a:t>USB 3.0 port · Five USB 2.0 ports (2 back, 3   internal) · HDMI* port · VGA port · Embedded DisplayPort · Headphone/microphone jack · Intel®   Gigabit LAN	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4158131361"/>
                  </a:ext>
                </a:extLst>
              </a:tr>
            </a:tbl>
          </a:graphicData>
        </a:graphic>
      </p:graphicFrame>
      <p:sp>
        <p:nvSpPr>
          <p:cNvPr id="25" name="object 18"/>
          <p:cNvSpPr>
            <a:spLocks noChangeAspect="1"/>
          </p:cNvSpPr>
          <p:nvPr/>
        </p:nvSpPr>
        <p:spPr>
          <a:xfrm>
            <a:off x="5238428" y="1220909"/>
            <a:ext cx="954025" cy="731520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dirty="0"/>
          </a:p>
        </p:txBody>
      </p:sp>
      <p:sp>
        <p:nvSpPr>
          <p:cNvPr id="27" name="Rectangle 26"/>
          <p:cNvSpPr/>
          <p:nvPr/>
        </p:nvSpPr>
        <p:spPr>
          <a:xfrm>
            <a:off x="2717549" y="1337639"/>
            <a:ext cx="3978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cap="small" dirty="0">
                <a:latin typeface="Arial Rounded MT Bold" panose="020F0704030504030204" pitchFamily="34" charset="0"/>
                <a:cs typeface="Segoe UI" panose="020B0502040204020203" pitchFamily="34" charset="0"/>
              </a:rPr>
              <a:t>+</a:t>
            </a:r>
          </a:p>
        </p:txBody>
      </p:sp>
      <p:sp>
        <p:nvSpPr>
          <p:cNvPr id="20" name="Rectangle 19"/>
          <p:cNvSpPr/>
          <p:nvPr/>
        </p:nvSpPr>
        <p:spPr>
          <a:xfrm>
            <a:off x="811511" y="1319939"/>
            <a:ext cx="3978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cap="small" dirty="0">
                <a:latin typeface="Arial Rounded MT Bold" panose="020F0704030504030204" pitchFamily="34" charset="0"/>
                <a:cs typeface="Segoe UI" panose="020B0502040204020203" pitchFamily="34" charset="0"/>
              </a:rPr>
              <a:t>+</a:t>
            </a:r>
          </a:p>
        </p:txBody>
      </p:sp>
      <p:sp>
        <p:nvSpPr>
          <p:cNvPr id="24" name="Rectangle 23"/>
          <p:cNvSpPr/>
          <p:nvPr/>
        </p:nvSpPr>
        <p:spPr>
          <a:xfrm>
            <a:off x="1013092" y="1708507"/>
            <a:ext cx="1790950" cy="569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800" dirty="0" smtClean="0"/>
              <a:t>Intel</a:t>
            </a:r>
            <a:r>
              <a:rPr lang="en-US" sz="800" dirty="0"/>
              <a:t>® IoT Gateway Software </a:t>
            </a:r>
            <a:r>
              <a:rPr lang="en-US" sz="800" dirty="0" smtClean="0"/>
              <a:t>Suite</a:t>
            </a:r>
          </a:p>
          <a:p>
            <a:pPr>
              <a:spcBef>
                <a:spcPts val="0"/>
              </a:spcBef>
            </a:pPr>
            <a:r>
              <a:rPr lang="en-US" sz="800" dirty="0"/>
              <a:t>Predix Machine Version 17.1</a:t>
            </a:r>
            <a:r>
              <a:rPr lang="en-US" sz="800" dirty="0"/>
              <a:t> </a:t>
            </a:r>
            <a:r>
              <a:rPr lang="en-US" sz="800" dirty="0" smtClean="0"/>
              <a:t> </a:t>
            </a:r>
            <a:endParaRPr lang="en-US" sz="800" dirty="0" smtClean="0"/>
          </a:p>
          <a:p>
            <a:pPr>
              <a:spcBef>
                <a:spcPts val="0"/>
              </a:spcBef>
            </a:pPr>
            <a:r>
              <a:rPr lang="en-US" sz="800" dirty="0" smtClean="0"/>
              <a:t>Edge to Cloud Integration</a:t>
            </a:r>
            <a:endParaRPr lang="en-US" sz="800" dirty="0" smtClean="0"/>
          </a:p>
          <a:p>
            <a:pPr>
              <a:spcBef>
                <a:spcPts val="0"/>
              </a:spcBef>
            </a:pPr>
            <a:r>
              <a:rPr lang="en-US" sz="700" b="1" u="sng" cap="small" dirty="0" smtClean="0">
                <a:cs typeface="Segoe UI" panose="020B0502040204020203" pitchFamily="34" charset="0"/>
              </a:rPr>
              <a:t> </a:t>
            </a:r>
            <a:endParaRPr lang="en-US" sz="700" cap="small" dirty="0">
              <a:cs typeface="Segoe UI" panose="020B0502040204020203" pitchFamily="34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31225" y="2218028"/>
            <a:ext cx="734325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800" dirty="0" smtClean="0"/>
              <a:t>Intel</a:t>
            </a:r>
            <a:r>
              <a:rPr lang="en-US" sz="800" dirty="0"/>
              <a:t>® </a:t>
            </a:r>
            <a:r>
              <a:rPr lang="en-US" sz="800" dirty="0" smtClean="0"/>
              <a:t>NUC</a:t>
            </a:r>
            <a:r>
              <a:rPr lang="en-US" sz="800" dirty="0"/>
              <a:t> </a:t>
            </a:r>
            <a:r>
              <a:rPr lang="en-US" sz="800" dirty="0" smtClean="0"/>
              <a:t> </a:t>
            </a:r>
            <a:r>
              <a:rPr lang="en-US" sz="700" b="1" u="sng" cap="small" dirty="0" smtClean="0">
                <a:cs typeface="Segoe UI" panose="020B0502040204020203" pitchFamily="34" charset="0"/>
              </a:rPr>
              <a:t> </a:t>
            </a:r>
            <a:endParaRPr lang="en-US" sz="700" cap="small" dirty="0">
              <a:cs typeface="Segoe UI" panose="020B0502040204020203" pitchFamily="34" charset="0"/>
            </a:endParaRPr>
          </a:p>
        </p:txBody>
      </p:sp>
      <p:sp>
        <p:nvSpPr>
          <p:cNvPr id="29" name="Right Brace 28"/>
          <p:cNvSpPr/>
          <p:nvPr/>
        </p:nvSpPr>
        <p:spPr>
          <a:xfrm rot="5400000">
            <a:off x="2130205" y="483413"/>
            <a:ext cx="473557" cy="4373676"/>
          </a:xfrm>
          <a:prstGeom prst="rightBrace">
            <a:avLst>
              <a:gd name="adj1" fmla="val 8333"/>
              <a:gd name="adj2" fmla="val 50912"/>
            </a:avLst>
          </a:prstGeom>
          <a:ln w="9525" cap="flat" cmpd="sng" algn="ctr">
            <a:solidFill>
              <a:schemeClr val="accent5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4840562" y="1337639"/>
            <a:ext cx="3978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/>
            <a:r>
              <a:rPr lang="en-US" sz="2800" cap="small" dirty="0">
                <a:latin typeface="Arial Rounded MT Bold" panose="020F0704030504030204" pitchFamily="34" charset="0"/>
                <a:cs typeface="Segoe UI" panose="020B0502040204020203" pitchFamily="34" charset="0"/>
              </a:rPr>
              <a:t>+</a:t>
            </a:r>
          </a:p>
        </p:txBody>
      </p:sp>
      <p:sp>
        <p:nvSpPr>
          <p:cNvPr id="31" name="Rectangle 30"/>
          <p:cNvSpPr/>
          <p:nvPr/>
        </p:nvSpPr>
        <p:spPr>
          <a:xfrm>
            <a:off x="5071701" y="2048751"/>
            <a:ext cx="14327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800" dirty="0"/>
              <a:t>Arduino </a:t>
            </a:r>
            <a:r>
              <a:rPr lang="en-US" sz="800" dirty="0" smtClean="0"/>
              <a:t>101/ </a:t>
            </a:r>
            <a:r>
              <a:rPr lang="en-US" sz="800" dirty="0" err="1" smtClean="0"/>
              <a:t>Genuino</a:t>
            </a:r>
            <a:r>
              <a:rPr lang="en-US" sz="800" dirty="0" smtClean="0"/>
              <a:t> </a:t>
            </a:r>
            <a:r>
              <a:rPr lang="en-US" sz="800" dirty="0"/>
              <a:t>101</a:t>
            </a:r>
            <a:r>
              <a:rPr lang="en-US" sz="800" dirty="0" smtClean="0"/>
              <a:t>	</a:t>
            </a:r>
            <a:r>
              <a:rPr lang="en-US" sz="800" dirty="0"/>
              <a:t> </a:t>
            </a:r>
            <a:r>
              <a:rPr lang="en-US" sz="800" dirty="0" smtClean="0"/>
              <a:t> </a:t>
            </a:r>
            <a:r>
              <a:rPr lang="en-US" sz="700" b="1" u="sng" cap="small" dirty="0" smtClean="0">
                <a:cs typeface="Segoe UI" panose="020B0502040204020203" pitchFamily="34" charset="0"/>
              </a:rPr>
              <a:t> </a:t>
            </a:r>
            <a:endParaRPr lang="en-US" sz="700" cap="small" dirty="0">
              <a:cs typeface="Segoe UI" panose="020B0502040204020203" pitchFamily="34" charset="0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3230595" y="2226749"/>
            <a:ext cx="100655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</a:pPr>
            <a:r>
              <a:rPr lang="en-US" sz="800" dirty="0" smtClean="0"/>
              <a:t>Grove Sensor Kit </a:t>
            </a:r>
            <a:r>
              <a:rPr lang="en-US" sz="700" b="1" u="sng" cap="small" dirty="0" smtClean="0">
                <a:cs typeface="Segoe UI" panose="020B0502040204020203" pitchFamily="34" charset="0"/>
              </a:rPr>
              <a:t> </a:t>
            </a:r>
            <a:endParaRPr lang="en-US" sz="700" cap="small" dirty="0">
              <a:cs typeface="Segoe UI" panose="020B0502040204020203" pitchFamily="34" charset="0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162185" y="124990"/>
            <a:ext cx="6423446" cy="3353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 spc="0" baseline="0">
                <a:solidFill>
                  <a:schemeClr val="tx2"/>
                </a:solidFill>
                <a:latin typeface="Intel Clear"/>
                <a:ea typeface="Intel Clear"/>
                <a:cs typeface="Intel Clear"/>
              </a:defRPr>
            </a:lvl1pPr>
          </a:lstStyle>
          <a:p>
            <a:r>
              <a:rPr lang="en-US" sz="2100" b="1" dirty="0" smtClean="0">
                <a:solidFill>
                  <a:schemeClr val="accent2">
                    <a:lumMod val="50000"/>
                  </a:schemeClr>
                </a:solidFill>
              </a:rPr>
              <a:t>Predix Developer Kit</a:t>
            </a:r>
            <a:endParaRPr lang="en-US" sz="2100" b="1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1104312" y="3000595"/>
            <a:ext cx="2717990" cy="33530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i="0" kern="1200" spc="0" baseline="0">
                <a:solidFill>
                  <a:schemeClr val="tx2"/>
                </a:solidFill>
                <a:latin typeface="Intel Clear"/>
                <a:ea typeface="Intel Clear"/>
                <a:cs typeface="Intel Clear"/>
              </a:defRPr>
            </a:lvl1pPr>
          </a:lstStyle>
          <a:p>
            <a:r>
              <a:rPr lang="en-US" sz="2100" b="1" dirty="0" smtClean="0">
                <a:solidFill>
                  <a:schemeClr val="accent2">
                    <a:lumMod val="50000"/>
                  </a:schemeClr>
                </a:solidFill>
              </a:rPr>
              <a:t>Predix Developer Kit</a:t>
            </a:r>
            <a:endParaRPr lang="en-US" sz="2100" b="1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3841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Int_PPT Template_ClearPro_16x9">
  <a:themeElements>
    <a:clrScheme name="Intel Color Palette">
      <a:dk1>
        <a:sysClr val="windowText" lastClr="000000"/>
      </a:dk1>
      <a:lt1>
        <a:sysClr val="window" lastClr="FFFFFF"/>
      </a:lt1>
      <a:dk2>
        <a:srgbClr val="003C71"/>
      </a:dk2>
      <a:lt2>
        <a:srgbClr val="B1BABF"/>
      </a:lt2>
      <a:accent1>
        <a:srgbClr val="0071C5"/>
      </a:accent1>
      <a:accent2>
        <a:srgbClr val="00AEEF"/>
      </a:accent2>
      <a:accent3>
        <a:srgbClr val="F3D54E"/>
      </a:accent3>
      <a:accent4>
        <a:srgbClr val="FFA300"/>
      </a:accent4>
      <a:accent5>
        <a:srgbClr val="FC4C02"/>
      </a:accent5>
      <a:accent6>
        <a:srgbClr val="C3D600"/>
      </a:accent6>
      <a:hlink>
        <a:srgbClr val="0071C5"/>
      </a:hlink>
      <a:folHlink>
        <a:srgbClr val="00AEEF"/>
      </a:folHlink>
    </a:clrScheme>
    <a:fontScheme name="Intel Clear">
      <a:majorFont>
        <a:latin typeface="Intel Clear"/>
        <a:ea typeface=""/>
        <a:cs typeface=""/>
      </a:majorFont>
      <a:minorFont>
        <a:latin typeface="Intel Cle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/>
      </a:spPr>
      <a:bodyPr rtlCol="0" anchor="ctr"/>
      <a:lstStyle>
        <a:defPPr algn="ctr">
          <a:defRPr sz="800" cap="small" dirty="0" smtClean="0"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</a:defRPr>
        </a:defPPr>
      </a:lstStyle>
      <a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a:style>
    </a:spDef>
    <a:lnDef>
      <a:spPr>
        <a:ln>
          <a:solidFill>
            <a:schemeClr val="tx2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vert="horz" wrap="square" lIns="0" tIns="0" rIns="0" bIns="0" rtlCol="0">
        <a:spAutoFit/>
      </a:bodyPr>
      <a:lstStyle>
        <a:defPPr>
          <a:defRPr sz="1100" dirty="0" err="1" smtClean="0">
            <a:solidFill>
              <a:srgbClr val="003C71"/>
            </a:soli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177</Words>
  <Application>Microsoft Office PowerPoint</Application>
  <PresentationFormat>On-screen Show (16:9)</PresentationFormat>
  <Paragraphs>51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Arial Rounded MT Bold</vt:lpstr>
      <vt:lpstr>Intel Clear</vt:lpstr>
      <vt:lpstr>Intel Clear Pro</vt:lpstr>
      <vt:lpstr>Segoe UI</vt:lpstr>
      <vt:lpstr>Wingdings</vt:lpstr>
      <vt:lpstr>Int_PPT Template_ClearPro_16x9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2015-05-06T16:36:39Z</dcterms:created>
  <dcterms:modified xsi:type="dcterms:W3CDTF">2017-06-08T22:59:20Z</dcterms:modified>
</cp:coreProperties>
</file>